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6.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7.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3"/>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51" r:id="rId34"/>
    <p:sldId id="343" r:id="rId35"/>
    <p:sldId id="330" r:id="rId36"/>
    <p:sldId id="344" r:id="rId37"/>
    <p:sldId id="331" r:id="rId38"/>
    <p:sldId id="332" r:id="rId39"/>
    <p:sldId id="333" r:id="rId40"/>
    <p:sldId id="293" r:id="rId41"/>
    <p:sldId id="298" r:id="rId42"/>
    <p:sldId id="299" r:id="rId43"/>
    <p:sldId id="300" r:id="rId44"/>
    <p:sldId id="352" r:id="rId45"/>
    <p:sldId id="313" r:id="rId46"/>
    <p:sldId id="301" r:id="rId47"/>
    <p:sldId id="302" r:id="rId48"/>
    <p:sldId id="303" r:id="rId49"/>
    <p:sldId id="305" r:id="rId50"/>
    <p:sldId id="304" r:id="rId51"/>
    <p:sldId id="306" r:id="rId52"/>
    <p:sldId id="307" r:id="rId53"/>
    <p:sldId id="309" r:id="rId54"/>
    <p:sldId id="308" r:id="rId55"/>
    <p:sldId id="297" r:id="rId56"/>
    <p:sldId id="312" r:id="rId57"/>
    <p:sldId id="346" r:id="rId58"/>
    <p:sldId id="347" r:id="rId59"/>
    <p:sldId id="314" r:id="rId60"/>
    <p:sldId id="295" r:id="rId61"/>
    <p:sldId id="296" r:id="rId62"/>
    <p:sldId id="316" r:id="rId63"/>
    <p:sldId id="319" r:id="rId64"/>
    <p:sldId id="270" r:id="rId65"/>
    <p:sldId id="272" r:id="rId66"/>
    <p:sldId id="317" r:id="rId67"/>
    <p:sldId id="318" r:id="rId68"/>
    <p:sldId id="310" r:id="rId69"/>
    <p:sldId id="324" r:id="rId70"/>
    <p:sldId id="320" r:id="rId71"/>
    <p:sldId id="321" r:id="rId72"/>
    <p:sldId id="322" r:id="rId73"/>
    <p:sldId id="323" r:id="rId74"/>
    <p:sldId id="268" r:id="rId75"/>
    <p:sldId id="329" r:id="rId76"/>
    <p:sldId id="325" r:id="rId77"/>
    <p:sldId id="326" r:id="rId78"/>
    <p:sldId id="327" r:id="rId79"/>
    <p:sldId id="328" r:id="rId80"/>
    <p:sldId id="275" r:id="rId81"/>
    <p:sldId id="350" r:id="rId82"/>
  </p:sldIdLst>
  <p:sldSz cx="18288000" cy="10287000"/>
  <p:notesSz cx="6858000" cy="9144000"/>
  <p:embeddedFontLst>
    <p:embeddedFont>
      <p:font typeface="Calibri" panose="020F0502020204030204" pitchFamily="34" charset="0"/>
      <p:regular r:id="rId84"/>
      <p:bold r:id="rId85"/>
      <p:italic r:id="rId86"/>
      <p:boldItalic r:id="rId87"/>
    </p:embeddedFont>
    <p:embeddedFont>
      <p:font typeface="Cambria Math" panose="02040503050406030204" pitchFamily="18" charset="0"/>
      <p:regular r:id="rId88"/>
    </p:embeddedFont>
    <p:embeddedFont>
      <p:font typeface="Consolas" panose="020B0609020204030204" pitchFamily="49" charset="0"/>
      <p:regular r:id="rId89"/>
      <p:bold r:id="rId90"/>
      <p:italic r:id="rId91"/>
      <p:boldItalic r:id="rId92"/>
    </p:embeddedFont>
    <p:embeddedFont>
      <p:font typeface="Gidole" panose="02000503000000000000" pitchFamily="50" charset="0"/>
      <p:regular r:id="rId93"/>
    </p:embeddedFont>
    <p:embeddedFont>
      <p:font typeface="Impact" panose="020B0806030902050204" pitchFamily="34" charset="0"/>
      <p:regular r:id="rId94"/>
    </p:embeddedFont>
    <p:embeddedFont>
      <p:font typeface="League Spartan" panose="020B0604020202020204" charset="0"/>
      <p:regular r:id="rId95"/>
    </p:embeddedFont>
    <p:embeddedFont>
      <p:font typeface="Open Sans Extra Bold" panose="020B0604020202020204" charset="0"/>
      <p:regular r:id="rId96"/>
    </p:embeddedFont>
    <p:embeddedFont>
      <p:font typeface="Roboto Mono" pitchFamily="2"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51"/>
            <p14:sldId id="343"/>
            <p14:sldId id="330"/>
            <p14:sldId id="344"/>
            <p14:sldId id="331"/>
            <p14:sldId id="332"/>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p:scale>
          <a:sx n="59" d="100"/>
          <a:sy n="59" d="100"/>
        </p:scale>
        <p:origin x="816" y="204"/>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20:14:41.547" idx="5">
    <p:pos x="11129" y="3304"/>
    <p:text>See if you can find any ICONS for this presentation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5T19:06:31.417" idx="1">
    <p:pos x="5268" y="3480"/>
    <p:text>Explain this better</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5T19:41:04.644" idx="3">
    <p:pos x="11400" y="276"/>
    <p:text>Consider adding Anscombe's quartet here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5T19:37:23.165" idx="2">
    <p:pos x="5916" y="1080"/>
    <p:text>Clear out the solutions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2-15T20:19:48.017" idx="6">
    <p:pos x="5026" y="3682"/>
    <p:text>Give some examples here....</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2-15T20:28:12.262" idx="7">
    <p:pos x="10" y="10"/>
    <p:text>Make sure you can explain this well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ummerofgeorge/olt-excel-stats-for-analytics/raw/master/1-exploratory-data-analysis/star.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ummerofgeorge/olt-excel-stats-for-analytics/raw/master/1-exploratory-data-analysis/star.xls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1-exploratory-data-analysis/wages.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hyperlink" Target="https://github.com/summerofgeorge/olt-excel-stats-for-analytics/raw/master/1-exploratory-data-analysis/housing-descriptive.xls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hyperlink" Target="https://github.com/summerofgeorge/olt-excel-stats-for-analytics/raw/master/2-foundations-of-inferential-statistics/housing-foundations.xls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comments" Target="../comments/comment6.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3-t-tests-for-business-impact/housing-inferential.xlsx"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star.xlsx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5"/>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star.xlsx</a:t>
            </a:r>
            <a:endParaRPr lang="en-US" sz="3000" dirty="0">
              <a:solidFill>
                <a:srgbClr val="000000"/>
              </a:solidFill>
              <a:latin typeface="Roboto Mono" pitchFamily="2" charset="0"/>
              <a:ea typeface="Roboto Mono" pitchFamily="2" charset="0"/>
            </a:endParaRP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5"/>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hlinkClick r:id="rId4"/>
              </a:rPr>
              <a:t>wages.xlsx</a:t>
            </a:r>
            <a:endParaRPr lang="en-US" sz="3600" dirty="0">
              <a:solidFill>
                <a:srgbClr val="000000"/>
              </a:solidFill>
              <a:latin typeface="Roboto Mono" pitchFamily="2" charset="0"/>
              <a:ea typeface="Roboto Mono" pitchFamily="2" charset="0"/>
            </a:endParaRP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Consolas" panose="020B0609020204030204" pitchFamily="49"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a:t>
            </a:r>
            <a:r>
              <a:rPr lang="en-US" sz="3600">
                <a:latin typeface="Gidole" panose="020B0604020202020204" charset="0"/>
              </a:rPr>
              <a:t>sample size) </a:t>
            </a:r>
            <a:endParaRPr lang="en-US" sz="3600" dirty="0">
              <a:latin typeface="Gidole" panose="020B0604020202020204" charset="0"/>
            </a:endParaRP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housing-descriptive.xlsx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housing-foundations.xlsx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housing-inferential.xlsx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TotalTime>
  <Words>6733</Words>
  <Application>Microsoft Office PowerPoint</Application>
  <PresentationFormat>Custom</PresentationFormat>
  <Paragraphs>582</Paragraphs>
  <Slides>81</Slides>
  <Notes>76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League Spartan Italics</vt:lpstr>
      <vt:lpstr>Arial</vt:lpstr>
      <vt:lpstr>Roboto Mono</vt:lpstr>
      <vt:lpstr>Cambria Math</vt:lpstr>
      <vt:lpstr>Gidole</vt:lpstr>
      <vt:lpstr>Gidole Bold</vt:lpstr>
      <vt:lpstr>Impact</vt:lpstr>
      <vt:lpstr>Consolas</vt:lpstr>
      <vt:lpstr>Calibri</vt:lpstr>
      <vt:lpstr>League Spartan</vt:lpstr>
      <vt:lpstr>Open Sans Extra Bold</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131</cp:revision>
  <dcterms:created xsi:type="dcterms:W3CDTF">2006-08-16T00:00:00Z</dcterms:created>
  <dcterms:modified xsi:type="dcterms:W3CDTF">2020-02-16T01:33:56Z</dcterms:modified>
  <dc:identifier>DADurESpNu8</dc:identifier>
</cp:coreProperties>
</file>